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13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59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33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95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2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7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88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21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54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8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17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CDD44-E64E-4A73-84F5-53BA298356D4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6385B-6AD7-4E64-8EE6-543EC826B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36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Downloading </a:t>
            </a:r>
            <a:r>
              <a:rPr lang="en-GB" dirty="0" err="1" smtClean="0"/>
              <a:t>Broadwick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Save from web area or copy from </a:t>
            </a:r>
            <a:r>
              <a:rPr lang="en-GB" dirty="0" err="1" smtClean="0"/>
              <a:t>usb</a:t>
            </a:r>
            <a:r>
              <a:rPr lang="en-GB" dirty="0" smtClean="0"/>
              <a:t> stick to desktop (or a folder you have created)</a:t>
            </a:r>
          </a:p>
          <a:p>
            <a:r>
              <a:rPr lang="en-GB" dirty="0" smtClean="0"/>
              <a:t>Unzip the Broadwick1.zip file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5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</a:t>
            </a:r>
            <a:r>
              <a:rPr lang="en-GB" dirty="0" err="1" smtClean="0"/>
              <a:t>Broadwick</a:t>
            </a:r>
            <a:r>
              <a:rPr lang="en-GB" dirty="0" smtClean="0"/>
              <a:t> in </a:t>
            </a:r>
            <a:r>
              <a:rPr lang="en-GB" dirty="0" err="1" smtClean="0"/>
              <a:t>Netbeans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*** Internet connection also necessary at this point ***</a:t>
            </a:r>
          </a:p>
          <a:p>
            <a:r>
              <a:rPr lang="en-GB" dirty="0" smtClean="0"/>
              <a:t>Follow detailed instructions in supplementary notes to build </a:t>
            </a:r>
            <a:r>
              <a:rPr lang="en-GB" dirty="0" err="1" smtClean="0"/>
              <a:t>Broadwick</a:t>
            </a:r>
            <a:endParaRPr lang="en-GB" dirty="0" smtClean="0"/>
          </a:p>
          <a:p>
            <a:r>
              <a:rPr lang="en-GB" dirty="0" smtClean="0"/>
              <a:t>Video also available to show how to fix problem with unit tests if encountered during build.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Running a simple model with </a:t>
            </a:r>
            <a:r>
              <a:rPr lang="en-GB" dirty="0" err="1" smtClean="0"/>
              <a:t>Broadwick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Download </a:t>
            </a:r>
            <a:r>
              <a:rPr lang="en-GB" dirty="0" err="1" smtClean="0"/>
              <a:t>StochasticSIRBasic</a:t>
            </a:r>
            <a:r>
              <a:rPr lang="en-GB" dirty="0"/>
              <a:t> </a:t>
            </a:r>
            <a:r>
              <a:rPr lang="en-GB" dirty="0" smtClean="0"/>
              <a:t>code (or copy from </a:t>
            </a:r>
            <a:r>
              <a:rPr lang="en-GB" dirty="0" err="1" smtClean="0"/>
              <a:t>usb</a:t>
            </a:r>
            <a:r>
              <a:rPr lang="en-GB" dirty="0" smtClean="0"/>
              <a:t> stick) and unzip it</a:t>
            </a:r>
          </a:p>
          <a:p>
            <a:r>
              <a:rPr lang="en-GB" dirty="0" smtClean="0"/>
              <a:t>Open it in </a:t>
            </a:r>
            <a:r>
              <a:rPr lang="en-GB" dirty="0" err="1" smtClean="0"/>
              <a:t>Netbeans</a:t>
            </a:r>
            <a:r>
              <a:rPr lang="en-GB" dirty="0" smtClean="0"/>
              <a:t> (Go to `File` and `Open Project`) and open Model class</a:t>
            </a:r>
          </a:p>
          <a:p>
            <a:r>
              <a:rPr lang="en-GB" dirty="0" smtClean="0"/>
              <a:t>Note </a:t>
            </a:r>
            <a:r>
              <a:rPr lang="en-GB" dirty="0" err="1" smtClean="0"/>
              <a:t>Broadwick</a:t>
            </a:r>
            <a:r>
              <a:rPr lang="en-GB" dirty="0" smtClean="0"/>
              <a:t> as project dependency – see pom.xml file</a:t>
            </a:r>
          </a:p>
          <a:p>
            <a:r>
              <a:rPr lang="en-GB" dirty="0" smtClean="0"/>
              <a:t>Open unzipped </a:t>
            </a:r>
            <a:r>
              <a:rPr lang="en-GB" dirty="0" err="1" smtClean="0"/>
              <a:t>StochasticSIRBasic</a:t>
            </a:r>
            <a:r>
              <a:rPr lang="en-GB" dirty="0" smtClean="0"/>
              <a:t> project folder to view XML file</a:t>
            </a:r>
          </a:p>
          <a:p>
            <a:r>
              <a:rPr lang="en-GB" dirty="0" smtClean="0"/>
              <a:t>Make sure class name in xml is same as in project folder</a:t>
            </a:r>
          </a:p>
          <a:p>
            <a:r>
              <a:rPr lang="en-GB" dirty="0" smtClean="0"/>
              <a:t>Setting project to read XML</a:t>
            </a:r>
          </a:p>
          <a:p>
            <a:pPr lvl="1"/>
            <a:r>
              <a:rPr lang="en-GB" dirty="0" smtClean="0"/>
              <a:t>Right click project and choose `Properties` in menu</a:t>
            </a:r>
          </a:p>
          <a:p>
            <a:pPr lvl="1"/>
            <a:r>
              <a:rPr lang="en-GB" dirty="0" smtClean="0"/>
              <a:t>Go to `Run` and add Main class and Arguments</a:t>
            </a:r>
          </a:p>
          <a:p>
            <a:r>
              <a:rPr lang="en-GB" dirty="0" smtClean="0"/>
              <a:t>Run model by right clicking project and choosing ‘Run’ from menu</a:t>
            </a:r>
          </a:p>
          <a:p>
            <a:r>
              <a:rPr lang="en-GB" dirty="0" smtClean="0"/>
              <a:t>Open </a:t>
            </a:r>
            <a:r>
              <a:rPr lang="en-GB" dirty="0" err="1" smtClean="0"/>
              <a:t>XMl</a:t>
            </a:r>
            <a:r>
              <a:rPr lang="en-GB" dirty="0" smtClean="0"/>
              <a:t> </a:t>
            </a:r>
            <a:r>
              <a:rPr lang="en-GB" dirty="0" err="1" smtClean="0"/>
              <a:t>config</a:t>
            </a:r>
            <a:r>
              <a:rPr lang="en-GB" dirty="0" smtClean="0"/>
              <a:t> file and add new parameter</a:t>
            </a:r>
          </a:p>
          <a:p>
            <a:pPr lvl="1"/>
            <a:r>
              <a:rPr lang="en-GB" dirty="0" smtClean="0"/>
              <a:t>Add instance variables and Lombok packages</a:t>
            </a:r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getParameterValue</a:t>
            </a:r>
            <a:r>
              <a:rPr lang="en-GB" dirty="0" smtClean="0"/>
              <a:t> method to read from XML</a:t>
            </a:r>
          </a:p>
          <a:p>
            <a:pPr lvl="1"/>
            <a:r>
              <a:rPr lang="en-GB" dirty="0" smtClean="0"/>
              <a:t>Run model again to see value printed to screen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852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Stochastic SIR Model – Part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653"/>
            <a:ext cx="10515600" cy="4935784"/>
          </a:xfrm>
        </p:spPr>
        <p:txBody>
          <a:bodyPr>
            <a:normAutofit/>
          </a:bodyPr>
          <a:lstStyle/>
          <a:p>
            <a:pPr lvl="1"/>
            <a:endParaRPr lang="en-GB" dirty="0" smtClean="0"/>
          </a:p>
          <a:p>
            <a:r>
              <a:rPr lang="en-GB" dirty="0" smtClean="0"/>
              <a:t>Download </a:t>
            </a:r>
            <a:r>
              <a:rPr lang="en-GB" dirty="0" err="1" smtClean="0"/>
              <a:t>StochasticSIR</a:t>
            </a:r>
            <a:r>
              <a:rPr lang="en-GB" dirty="0" smtClean="0"/>
              <a:t> code (or copy from </a:t>
            </a:r>
            <a:r>
              <a:rPr lang="en-GB" dirty="0" err="1" smtClean="0"/>
              <a:t>usb</a:t>
            </a:r>
            <a:r>
              <a:rPr lang="en-GB" dirty="0" smtClean="0"/>
              <a:t> stick).</a:t>
            </a:r>
          </a:p>
          <a:p>
            <a:r>
              <a:rPr lang="en-GB" dirty="0" smtClean="0"/>
              <a:t>Familiarising ourselves with classes in implementation</a:t>
            </a:r>
          </a:p>
          <a:p>
            <a:pPr lvl="1"/>
            <a:r>
              <a:rPr lang="en-GB" dirty="0" smtClean="0"/>
              <a:t>Open UML diagram provided.</a:t>
            </a:r>
          </a:p>
          <a:p>
            <a:r>
              <a:rPr lang="en-GB" dirty="0" smtClean="0"/>
              <a:t>Open model class and pom.xml class to view</a:t>
            </a:r>
          </a:p>
          <a:p>
            <a:pPr lvl="1"/>
            <a:r>
              <a:rPr lang="en-GB" dirty="0" smtClean="0"/>
              <a:t>Uncomment 1a in model class to view instance variables</a:t>
            </a:r>
          </a:p>
          <a:p>
            <a:pPr lvl="1"/>
            <a:r>
              <a:rPr lang="en-GB" dirty="0" smtClean="0"/>
              <a:t>Uncomment 1b to see how variables read in from XML </a:t>
            </a:r>
            <a:r>
              <a:rPr lang="en-GB" dirty="0" err="1" smtClean="0"/>
              <a:t>config</a:t>
            </a:r>
            <a:r>
              <a:rPr lang="en-GB" dirty="0" smtClean="0"/>
              <a:t> file</a:t>
            </a:r>
          </a:p>
          <a:p>
            <a:pPr lvl="1"/>
            <a:r>
              <a:rPr lang="en-GB" dirty="0" smtClean="0"/>
              <a:t>Open XML file to see configuration variables and their values. </a:t>
            </a:r>
          </a:p>
          <a:p>
            <a:r>
              <a:rPr lang="en-GB" dirty="0" smtClean="0"/>
              <a:t>Instantiating Stochastic classes (view UML diagram again)</a:t>
            </a:r>
          </a:p>
          <a:p>
            <a:pPr lvl="1"/>
            <a:r>
              <a:rPr lang="en-GB" dirty="0" smtClean="0"/>
              <a:t>Uncomment code 2a and 2b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54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Creating a Stochastic SIR Model – Part II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2781"/>
            <a:ext cx="10515600" cy="5540319"/>
          </a:xfrm>
        </p:spPr>
        <p:txBody>
          <a:bodyPr>
            <a:normAutofit fontScale="85000" lnSpcReduction="20000"/>
          </a:bodyPr>
          <a:lstStyle/>
          <a:p>
            <a:pPr lvl="1"/>
            <a:endParaRPr lang="en-GB" dirty="0" smtClean="0"/>
          </a:p>
          <a:p>
            <a:r>
              <a:rPr lang="en-GB" dirty="0" smtClean="0"/>
              <a:t>Open </a:t>
            </a:r>
            <a:r>
              <a:rPr lang="en-GB" dirty="0" err="1" smtClean="0"/>
              <a:t>StochasticSIRAmountManager</a:t>
            </a:r>
            <a:r>
              <a:rPr lang="en-GB" dirty="0" smtClean="0"/>
              <a:t> class</a:t>
            </a:r>
          </a:p>
          <a:p>
            <a:pPr lvl="1"/>
            <a:r>
              <a:rPr lang="en-GB" dirty="0" smtClean="0"/>
              <a:t>View instance variables, object containers….</a:t>
            </a:r>
          </a:p>
          <a:p>
            <a:r>
              <a:rPr lang="en-GB" dirty="0" smtClean="0"/>
              <a:t>Open </a:t>
            </a:r>
            <a:r>
              <a:rPr lang="en-GB" dirty="0" err="1" smtClean="0"/>
              <a:t>SIRAgent</a:t>
            </a:r>
            <a:r>
              <a:rPr lang="en-GB" dirty="0" smtClean="0"/>
              <a:t> class</a:t>
            </a:r>
          </a:p>
          <a:p>
            <a:pPr lvl="1"/>
            <a:r>
              <a:rPr lang="en-GB" dirty="0" smtClean="0"/>
              <a:t>View attributes stored for each individual animal.</a:t>
            </a:r>
          </a:p>
          <a:p>
            <a:r>
              <a:rPr lang="en-GB" dirty="0" smtClean="0"/>
              <a:t>Back to </a:t>
            </a:r>
            <a:r>
              <a:rPr lang="en-GB" dirty="0" err="1" smtClean="0"/>
              <a:t>AmountManager</a:t>
            </a:r>
            <a:endParaRPr lang="en-GB" dirty="0" smtClean="0"/>
          </a:p>
          <a:p>
            <a:pPr lvl="1"/>
            <a:r>
              <a:rPr lang="en-GB" dirty="0" smtClean="0"/>
              <a:t>Uncomment two methods that update Transition Kernel</a:t>
            </a:r>
          </a:p>
          <a:p>
            <a:pPr lvl="1"/>
            <a:r>
              <a:rPr lang="en-GB" dirty="0" smtClean="0"/>
              <a:t>Introduce </a:t>
            </a:r>
            <a:r>
              <a:rPr lang="en-GB" dirty="0" err="1" smtClean="0"/>
              <a:t>SIRSimulationState</a:t>
            </a:r>
            <a:r>
              <a:rPr lang="en-GB" dirty="0" smtClean="0"/>
              <a:t> and </a:t>
            </a:r>
            <a:r>
              <a:rPr lang="en-GB" dirty="0" err="1" smtClean="0"/>
              <a:t>SIRSimulationEvent</a:t>
            </a:r>
            <a:r>
              <a:rPr lang="en-GB" dirty="0" smtClean="0"/>
              <a:t> classes</a:t>
            </a:r>
          </a:p>
          <a:p>
            <a:pPr lvl="1"/>
            <a:r>
              <a:rPr lang="en-GB" dirty="0" smtClean="0"/>
              <a:t>When to update transition kernel – view UML diagram</a:t>
            </a:r>
          </a:p>
          <a:p>
            <a:r>
              <a:rPr lang="en-GB" dirty="0" smtClean="0"/>
              <a:t>Handling </a:t>
            </a:r>
            <a:r>
              <a:rPr lang="en-GB" dirty="0"/>
              <a:t>i</a:t>
            </a:r>
            <a:r>
              <a:rPr lang="en-GB" dirty="0" smtClean="0"/>
              <a:t>nput data</a:t>
            </a:r>
          </a:p>
          <a:p>
            <a:pPr lvl="1"/>
            <a:r>
              <a:rPr lang="en-GB" dirty="0" smtClean="0"/>
              <a:t>Open up XML file called </a:t>
            </a:r>
            <a:r>
              <a:rPr lang="en-GB" dirty="0" err="1" smtClean="0"/>
              <a:t>sir.xml.withfiles</a:t>
            </a:r>
            <a:endParaRPr lang="en-GB" dirty="0" smtClean="0"/>
          </a:p>
          <a:p>
            <a:pPr lvl="1"/>
            <a:r>
              <a:rPr lang="en-GB" dirty="0" smtClean="0"/>
              <a:t>When viewing XML file for movements – compare to simMov_movementRecords.csv</a:t>
            </a:r>
          </a:p>
          <a:p>
            <a:pPr lvl="1"/>
            <a:r>
              <a:rPr lang="en-GB" dirty="0" smtClean="0"/>
              <a:t>When viewing XML file for animal history – see simMove_lifeHistories.csv</a:t>
            </a:r>
          </a:p>
          <a:p>
            <a:pPr lvl="1"/>
            <a:r>
              <a:rPr lang="en-GB" dirty="0" smtClean="0"/>
              <a:t>When viewing XML file for location data – see simMove_farmLocations.csv</a:t>
            </a:r>
          </a:p>
          <a:p>
            <a:pPr lvl="1"/>
            <a:r>
              <a:rPr lang="en-GB" dirty="0" smtClean="0"/>
              <a:t>Open </a:t>
            </a:r>
            <a:r>
              <a:rPr lang="en-GB" dirty="0" err="1" smtClean="0"/>
              <a:t>LookUp</a:t>
            </a:r>
            <a:r>
              <a:rPr lang="en-GB" dirty="0" smtClean="0"/>
              <a:t> class to show </a:t>
            </a:r>
            <a:r>
              <a:rPr lang="en-GB" dirty="0" err="1" smtClean="0"/>
              <a:t>getOnMovement</a:t>
            </a:r>
            <a:r>
              <a:rPr lang="en-GB" dirty="0" smtClean="0"/>
              <a:t> method</a:t>
            </a:r>
          </a:p>
          <a:p>
            <a:pPr lvl="1"/>
            <a:r>
              <a:rPr lang="en-GB" dirty="0" smtClean="0"/>
              <a:t>Return to model class – uncomment 4a, Open Movement class to view contents</a:t>
            </a:r>
          </a:p>
          <a:p>
            <a:pPr lvl="1"/>
            <a:r>
              <a:rPr lang="en-GB" dirty="0" smtClean="0"/>
              <a:t>Introduce movement state and event classes</a:t>
            </a:r>
          </a:p>
          <a:p>
            <a:pPr lvl="1"/>
            <a:r>
              <a:rPr lang="en-GB" dirty="0" smtClean="0"/>
              <a:t>Back to </a:t>
            </a:r>
            <a:r>
              <a:rPr lang="en-GB" dirty="0" err="1" smtClean="0"/>
              <a:t>AmountManager</a:t>
            </a:r>
            <a:r>
              <a:rPr lang="en-GB" dirty="0" smtClean="0"/>
              <a:t> – uncomment </a:t>
            </a:r>
            <a:r>
              <a:rPr lang="en-GB" dirty="0" err="1" smtClean="0"/>
              <a:t>createInitialAnimalCollection</a:t>
            </a:r>
            <a:r>
              <a:rPr lang="en-GB" dirty="0" smtClean="0"/>
              <a:t> method.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12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</a:t>
            </a:r>
            <a:r>
              <a:rPr lang="en-GB" dirty="0" err="1" smtClean="0"/>
              <a:t>Netbeans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Netbeans</a:t>
            </a:r>
            <a:r>
              <a:rPr lang="en-GB" dirty="0" smtClean="0"/>
              <a:t> (with JDK) installation suitable for your operating system from link (or copy from </a:t>
            </a:r>
            <a:r>
              <a:rPr lang="en-GB" dirty="0" err="1" smtClean="0"/>
              <a:t>usb</a:t>
            </a:r>
            <a:r>
              <a:rPr lang="en-GB" dirty="0" smtClean="0"/>
              <a:t> stick provided).</a:t>
            </a:r>
          </a:p>
          <a:p>
            <a:r>
              <a:rPr lang="en-GB" dirty="0" smtClean="0"/>
              <a:t>Set Java environment variables – see supplemental installation instructions for operating system specific instructions. </a:t>
            </a:r>
          </a:p>
          <a:p>
            <a:r>
              <a:rPr lang="en-GB" dirty="0" smtClean="0"/>
              <a:t>Run </a:t>
            </a:r>
            <a:r>
              <a:rPr lang="en-GB" dirty="0" err="1" smtClean="0"/>
              <a:t>Netbeans</a:t>
            </a:r>
            <a:r>
              <a:rPr lang="en-GB" dirty="0" smtClean="0"/>
              <a:t> installer and open </a:t>
            </a:r>
            <a:r>
              <a:rPr lang="en-GB" dirty="0" err="1" smtClean="0"/>
              <a:t>Netbeans</a:t>
            </a:r>
            <a:r>
              <a:rPr lang="en-GB" dirty="0" smtClean="0"/>
              <a:t> 7.4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7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2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Creating a Stochastic SIR Model – Part III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2781"/>
            <a:ext cx="10515600" cy="5540319"/>
          </a:xfrm>
        </p:spPr>
        <p:txBody>
          <a:bodyPr>
            <a:normAutofit/>
          </a:bodyPr>
          <a:lstStyle/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Open </a:t>
            </a:r>
            <a:r>
              <a:rPr lang="en-GB" dirty="0" err="1" smtClean="0"/>
              <a:t>StochasticSIRAmountManager</a:t>
            </a:r>
            <a:r>
              <a:rPr lang="en-GB" dirty="0" smtClean="0"/>
              <a:t> class – uncomment 5a</a:t>
            </a:r>
          </a:p>
          <a:p>
            <a:r>
              <a:rPr lang="en-GB" dirty="0" smtClean="0"/>
              <a:t>Open </a:t>
            </a:r>
            <a:r>
              <a:rPr lang="en-GB" dirty="0" err="1" smtClean="0"/>
              <a:t>SIRObserverImpl</a:t>
            </a:r>
            <a:r>
              <a:rPr lang="en-GB" dirty="0" smtClean="0"/>
              <a:t> – view </a:t>
            </a:r>
            <a:r>
              <a:rPr lang="en-GB" dirty="0" err="1" smtClean="0"/>
              <a:t>getAnimalsThatHaveDied</a:t>
            </a:r>
            <a:r>
              <a:rPr lang="en-GB" dirty="0" smtClean="0"/>
              <a:t> method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2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Creating a Stochastic SIR Model – Part IV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2781"/>
            <a:ext cx="10515600" cy="5540319"/>
          </a:xfrm>
        </p:spPr>
        <p:txBody>
          <a:bodyPr>
            <a:normAutofit lnSpcReduction="10000"/>
          </a:bodyPr>
          <a:lstStyle/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If not done already – build </a:t>
            </a:r>
            <a:r>
              <a:rPr lang="en-GB" dirty="0" err="1" smtClean="0"/>
              <a:t>Broadwick</a:t>
            </a:r>
            <a:r>
              <a:rPr lang="en-GB" dirty="0" smtClean="0"/>
              <a:t> (see supplementary instructions)</a:t>
            </a:r>
          </a:p>
          <a:p>
            <a:r>
              <a:rPr lang="en-GB" dirty="0" smtClean="0"/>
              <a:t>Then build </a:t>
            </a:r>
            <a:r>
              <a:rPr lang="en-GB" dirty="0" err="1" smtClean="0"/>
              <a:t>StochasticSIR</a:t>
            </a:r>
            <a:r>
              <a:rPr lang="en-GB" dirty="0" smtClean="0"/>
              <a:t> project with dependencies (so that it pulls in recently created </a:t>
            </a:r>
            <a:r>
              <a:rPr lang="en-GB" dirty="0" err="1" smtClean="0"/>
              <a:t>Broadwick</a:t>
            </a:r>
            <a:r>
              <a:rPr lang="en-GB" dirty="0" smtClean="0"/>
              <a:t> jar). </a:t>
            </a:r>
          </a:p>
          <a:p>
            <a:r>
              <a:rPr lang="en-GB" dirty="0" smtClean="0"/>
              <a:t>View Step method in </a:t>
            </a:r>
            <a:r>
              <a:rPr lang="en-GB" dirty="0" err="1" smtClean="0"/>
              <a:t>SohoObserverImpl</a:t>
            </a:r>
            <a:r>
              <a:rPr lang="en-GB" dirty="0" smtClean="0"/>
              <a:t> to see where step details are saved to file – this method is defined in </a:t>
            </a:r>
            <a:r>
              <a:rPr lang="en-GB" dirty="0" err="1" smtClean="0"/>
              <a:t>AmountManager</a:t>
            </a:r>
            <a:r>
              <a:rPr lang="en-GB" dirty="0" smtClean="0"/>
              <a:t> – open it.</a:t>
            </a:r>
          </a:p>
          <a:p>
            <a:r>
              <a:rPr lang="en-GB" dirty="0" smtClean="0"/>
              <a:t>Run project – right click and choose `Run` in menu.</a:t>
            </a:r>
          </a:p>
          <a:p>
            <a:r>
              <a:rPr lang="en-GB" dirty="0" smtClean="0"/>
              <a:t>View output file in project directory</a:t>
            </a:r>
          </a:p>
          <a:p>
            <a:r>
              <a:rPr lang="en-GB" dirty="0" smtClean="0"/>
              <a:t>Open R script also available in project directory copy it and paste in R</a:t>
            </a:r>
          </a:p>
          <a:p>
            <a:r>
              <a:rPr lang="en-GB" dirty="0" smtClean="0"/>
              <a:t>View plots of Susceptible, Infectious, Recovered for sample data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031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Multi-Threading in </a:t>
            </a:r>
            <a:r>
              <a:rPr lang="en-GB" dirty="0" err="1" smtClean="0"/>
              <a:t>Broadwick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2781"/>
            <a:ext cx="10515600" cy="5540319"/>
          </a:xfrm>
        </p:spPr>
        <p:txBody>
          <a:bodyPr>
            <a:normAutofit fontScale="92500" lnSpcReduction="10000"/>
          </a:bodyPr>
          <a:lstStyle/>
          <a:p>
            <a:pPr lvl="1"/>
            <a:endParaRPr lang="en-GB" dirty="0" smtClean="0"/>
          </a:p>
          <a:p>
            <a:r>
              <a:rPr lang="en-GB" dirty="0" smtClean="0"/>
              <a:t>Download </a:t>
            </a:r>
            <a:r>
              <a:rPr lang="en-GB" dirty="0" err="1" smtClean="0"/>
              <a:t>StochasticSIRAdvanced_ABC</a:t>
            </a:r>
            <a:r>
              <a:rPr lang="en-GB" dirty="0" smtClean="0"/>
              <a:t> code (or copy from </a:t>
            </a:r>
            <a:r>
              <a:rPr lang="en-GB" dirty="0" err="1" smtClean="0"/>
              <a:t>usb</a:t>
            </a:r>
            <a:r>
              <a:rPr lang="en-GB" dirty="0" smtClean="0"/>
              <a:t> stick)  and unzip and open in </a:t>
            </a:r>
            <a:r>
              <a:rPr lang="en-GB" dirty="0" err="1" smtClean="0"/>
              <a:t>Netbeans</a:t>
            </a:r>
            <a:endParaRPr lang="en-GB" dirty="0" smtClean="0"/>
          </a:p>
          <a:p>
            <a:r>
              <a:rPr lang="en-GB" dirty="0" smtClean="0"/>
              <a:t>Open </a:t>
            </a:r>
            <a:r>
              <a:rPr lang="en-GB" dirty="0" err="1" smtClean="0"/>
              <a:t>StochasticSIRModel</a:t>
            </a:r>
            <a:r>
              <a:rPr lang="en-GB" dirty="0" smtClean="0"/>
              <a:t> class and view </a:t>
            </a:r>
            <a:r>
              <a:rPr lang="en-GB" dirty="0" err="1" smtClean="0"/>
              <a:t>runScenarios</a:t>
            </a:r>
            <a:r>
              <a:rPr lang="en-GB" dirty="0" smtClean="0"/>
              <a:t> method</a:t>
            </a:r>
          </a:p>
          <a:p>
            <a:r>
              <a:rPr lang="en-GB" dirty="0" smtClean="0"/>
              <a:t>Open </a:t>
            </a:r>
            <a:r>
              <a:rPr lang="en-GB" dirty="0" err="1" smtClean="0"/>
              <a:t>SIRScenario</a:t>
            </a:r>
            <a:r>
              <a:rPr lang="en-GB" dirty="0" smtClean="0"/>
              <a:t> class – see that Stochastic classes are instantiated here as before, </a:t>
            </a:r>
            <a:r>
              <a:rPr lang="en-GB" dirty="0" err="1" smtClean="0"/>
              <a:t>AmountManager</a:t>
            </a:r>
            <a:r>
              <a:rPr lang="en-GB" dirty="0" smtClean="0"/>
              <a:t> instance variables are set, theta events are registered</a:t>
            </a:r>
          </a:p>
          <a:p>
            <a:r>
              <a:rPr lang="en-GB" dirty="0" smtClean="0"/>
              <a:t>New configuration value </a:t>
            </a:r>
            <a:r>
              <a:rPr lang="en-GB" dirty="0" err="1" smtClean="0"/>
              <a:t>numScenarios</a:t>
            </a:r>
            <a:r>
              <a:rPr lang="en-GB" dirty="0" smtClean="0"/>
              <a:t> is placed in XML file and read in</a:t>
            </a:r>
          </a:p>
          <a:p>
            <a:r>
              <a:rPr lang="en-GB" dirty="0" smtClean="0"/>
              <a:t>Define a new summary statistic (number of Infectious) and set the model to save this value on the last step of every model run</a:t>
            </a:r>
          </a:p>
          <a:p>
            <a:r>
              <a:rPr lang="en-GB" dirty="0" smtClean="0"/>
              <a:t>View accumulator utility class and method to read in values from o/p file and pass back Accumulator (in model class).</a:t>
            </a:r>
          </a:p>
          <a:p>
            <a:r>
              <a:rPr lang="en-GB" dirty="0" smtClean="0"/>
              <a:t>Print out mean value of summary statistic (for 10 runs) to screen</a:t>
            </a:r>
          </a:p>
          <a:p>
            <a:r>
              <a:rPr lang="en-GB" dirty="0" smtClean="0"/>
              <a:t>Run project – view output file and mean value printed to screen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342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Using ABC with </a:t>
            </a:r>
            <a:r>
              <a:rPr lang="en-GB" dirty="0" err="1" smtClean="0"/>
              <a:t>Broadwick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2781"/>
            <a:ext cx="10515600" cy="5540319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Open XML file and choose a value of beta, increase the number of scenarios to run.</a:t>
            </a:r>
          </a:p>
          <a:p>
            <a:r>
              <a:rPr lang="en-GB" dirty="0" smtClean="0"/>
              <a:t>Run project again to get an average for the summary stat that we can use to test ABC – in my example this was 275</a:t>
            </a:r>
          </a:p>
          <a:p>
            <a:r>
              <a:rPr lang="en-GB" dirty="0" smtClean="0"/>
              <a:t>Open Model class and comment out code at top of run method (used for last module), uncomment code for video 9</a:t>
            </a:r>
          </a:p>
          <a:p>
            <a:r>
              <a:rPr lang="en-GB" dirty="0" smtClean="0"/>
              <a:t>View </a:t>
            </a:r>
            <a:r>
              <a:rPr lang="en-GB" dirty="0" err="1" smtClean="0"/>
              <a:t>AbcNamedQuantity</a:t>
            </a:r>
            <a:r>
              <a:rPr lang="en-GB" dirty="0" smtClean="0"/>
              <a:t> and </a:t>
            </a:r>
            <a:r>
              <a:rPr lang="en-GB" dirty="0" err="1" smtClean="0"/>
              <a:t>AbcPriorSampler</a:t>
            </a:r>
            <a:r>
              <a:rPr lang="en-GB" dirty="0" smtClean="0"/>
              <a:t> class</a:t>
            </a:r>
          </a:p>
          <a:p>
            <a:r>
              <a:rPr lang="en-GB" dirty="0" smtClean="0"/>
              <a:t>Comment out XML value being read in for beta</a:t>
            </a:r>
          </a:p>
          <a:p>
            <a:r>
              <a:rPr lang="en-GB" dirty="0" smtClean="0"/>
              <a:t>Change observed data for our summary stat to 275 (average from earlier)</a:t>
            </a:r>
          </a:p>
          <a:p>
            <a:r>
              <a:rPr lang="en-GB" dirty="0" smtClean="0"/>
              <a:t>View </a:t>
            </a:r>
            <a:r>
              <a:rPr lang="en-GB" dirty="0" err="1" smtClean="0"/>
              <a:t>ApproxBayesianComp</a:t>
            </a:r>
            <a:r>
              <a:rPr lang="en-GB" dirty="0" smtClean="0"/>
              <a:t> class.</a:t>
            </a:r>
          </a:p>
          <a:p>
            <a:r>
              <a:rPr lang="en-GB" dirty="0" smtClean="0"/>
              <a:t>Homework – increase number of runs and scenarios to build up accepted points for posterior – and plot in R.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35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842</Words>
  <Application>Microsoft Office PowerPoint</Application>
  <PresentationFormat>Widescreen</PresentationFormat>
  <Paragraphs>111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Downloading Broadwick</vt:lpstr>
      <vt:lpstr>PowerPoint Presentation</vt:lpstr>
      <vt:lpstr>PowerPoint Presentation</vt:lpstr>
      <vt:lpstr>Installing Netbeans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Broadwick in Netbeans</vt:lpstr>
      <vt:lpstr>PowerPoint Presentation</vt:lpstr>
      <vt:lpstr>PowerPoint Presentation</vt:lpstr>
      <vt:lpstr>PowerPoint Presentation</vt:lpstr>
      <vt:lpstr>PowerPoint Presentation</vt:lpstr>
      <vt:lpstr>Running a simple model with Broadwick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Stochastic SIR Model –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Stochastic SIR Model –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Stochastic SIR Model – Part III</vt:lpstr>
      <vt:lpstr>PowerPoint Presentation</vt:lpstr>
      <vt:lpstr>PowerPoint Presentation</vt:lpstr>
      <vt:lpstr>Creating a Stochastic SIR Model – Part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Multi-Threading in Broadwick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ABC with Broadwick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</dc:creator>
  <cp:lastModifiedBy>Tom</cp:lastModifiedBy>
  <cp:revision>103</cp:revision>
  <dcterms:created xsi:type="dcterms:W3CDTF">2014-06-16T08:27:02Z</dcterms:created>
  <dcterms:modified xsi:type="dcterms:W3CDTF">2014-06-17T09:08:42Z</dcterms:modified>
</cp:coreProperties>
</file>